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7080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990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560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812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13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1579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91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309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733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421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644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25E270-805F-4DE3-9A24-0268349531F6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A59063-5AD4-43CB-B8B8-45A944B201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59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5BAD542-9ACD-C155-E79C-8311D82BB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59D04DD-E03E-4BFA-7880-6CC6D95FF81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0C61A52F-AAA3-A9DC-32E8-0C7868A3A878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537774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73212-EFA5-66B4-035C-9E142DE62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D729483-8AFC-6B7F-2E18-ED3102CA07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20460ACF-7AE9-7498-4CDD-AC53F2DF943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4C4F4B4-D826-8870-C274-CA42387B158D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76007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76592-D8CD-F0E9-4CEA-E6A47AD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C407132-CBF8-0269-2A79-55FBCEBD2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09C958CA-17A9-56B6-2F02-0C562E74F1F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81C8480F-69D8-4643-2B27-A7C163855CEE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109832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2026-06-02T08:48:33Z</dcterms:created>
  <dcterms:modified xsi:type="dcterms:W3CDTF">2026-06-02T08:49:07Z</dcterms:modified>
</cp:coreProperties>
</file>